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7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176651-2A03-EF43-8F00-A84A1233080F}" v="527" dt="2020-10-13T16:21:00.5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78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0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文婷 柴" userId="cc3e45de-2f49-4c89-aeff-00e7b5b5da7e" providerId="ADAL" clId="{5E176651-2A03-EF43-8F00-A84A1233080F}"/>
    <pc:docChg chg="custSel addSld delSld modSld">
      <pc:chgData name="文婷 柴" userId="cc3e45de-2f49-4c89-aeff-00e7b5b5da7e" providerId="ADAL" clId="{5E176651-2A03-EF43-8F00-A84A1233080F}" dt="2020-10-13T16:21:39.572" v="931" actId="948"/>
      <pc:docMkLst>
        <pc:docMk/>
      </pc:docMkLst>
      <pc:sldChg chg="del">
        <pc:chgData name="文婷 柴" userId="cc3e45de-2f49-4c89-aeff-00e7b5b5da7e" providerId="ADAL" clId="{5E176651-2A03-EF43-8F00-A84A1233080F}" dt="2020-10-13T16:18:56.113" v="918" actId="2696"/>
        <pc:sldMkLst>
          <pc:docMk/>
          <pc:sldMk cId="2144533139" sldId="256"/>
        </pc:sldMkLst>
      </pc:sldChg>
      <pc:sldChg chg="modSp mod modAnim">
        <pc:chgData name="文婷 柴" userId="cc3e45de-2f49-4c89-aeff-00e7b5b5da7e" providerId="ADAL" clId="{5E176651-2A03-EF43-8F00-A84A1233080F}" dt="2020-10-13T16:21:00.576" v="930"/>
        <pc:sldMkLst>
          <pc:docMk/>
          <pc:sldMk cId="1326477542" sldId="257"/>
        </pc:sldMkLst>
        <pc:spChg chg="mod">
          <ac:chgData name="文婷 柴" userId="cc3e45de-2f49-4c89-aeff-00e7b5b5da7e" providerId="ADAL" clId="{5E176651-2A03-EF43-8F00-A84A1233080F}" dt="2020-10-13T16:20:34.458" v="926" actId="113"/>
          <ac:spMkLst>
            <pc:docMk/>
            <pc:sldMk cId="1326477542" sldId="257"/>
            <ac:spMk id="3" creationId="{4005E7E6-104C-2E4A-977C-B578D8849817}"/>
          </ac:spMkLst>
        </pc:spChg>
        <pc:spChg chg="mod">
          <ac:chgData name="文婷 柴" userId="cc3e45de-2f49-4c89-aeff-00e7b5b5da7e" providerId="ADAL" clId="{5E176651-2A03-EF43-8F00-A84A1233080F}" dt="2020-10-13T16:20:47.067" v="929" actId="12"/>
          <ac:spMkLst>
            <pc:docMk/>
            <pc:sldMk cId="1326477542" sldId="257"/>
            <ac:spMk id="4" creationId="{DA907127-68E6-8F47-B360-1DAF5019D1C8}"/>
          </ac:spMkLst>
        </pc:spChg>
      </pc:sldChg>
      <pc:sldChg chg="modSp mod">
        <pc:chgData name="文婷 柴" userId="cc3e45de-2f49-4c89-aeff-00e7b5b5da7e" providerId="ADAL" clId="{5E176651-2A03-EF43-8F00-A84A1233080F}" dt="2020-10-13T16:21:39.572" v="931" actId="948"/>
        <pc:sldMkLst>
          <pc:docMk/>
          <pc:sldMk cId="3314046031" sldId="258"/>
        </pc:sldMkLst>
        <pc:spChg chg="mod">
          <ac:chgData name="文婷 柴" userId="cc3e45de-2f49-4c89-aeff-00e7b5b5da7e" providerId="ADAL" clId="{5E176651-2A03-EF43-8F00-A84A1233080F}" dt="2020-10-13T16:21:39.572" v="931" actId="948"/>
          <ac:spMkLst>
            <pc:docMk/>
            <pc:sldMk cId="3314046031" sldId="258"/>
            <ac:spMk id="3" creationId="{232CBDF9-BD1A-EA42-A5DA-230DA233B7F5}"/>
          </ac:spMkLst>
        </pc:spChg>
      </pc:sldChg>
      <pc:sldChg chg="addSp modSp mod modAnim">
        <pc:chgData name="文婷 柴" userId="cc3e45de-2f49-4c89-aeff-00e7b5b5da7e" providerId="ADAL" clId="{5E176651-2A03-EF43-8F00-A84A1233080F}" dt="2020-10-13T16:18:11.601" v="917"/>
        <pc:sldMkLst>
          <pc:docMk/>
          <pc:sldMk cId="326189600" sldId="261"/>
        </pc:sldMkLst>
        <pc:spChg chg="mod">
          <ac:chgData name="文婷 柴" userId="cc3e45de-2f49-4c89-aeff-00e7b5b5da7e" providerId="ADAL" clId="{5E176651-2A03-EF43-8F00-A84A1233080F}" dt="2020-10-13T16:17:12.531" v="911" actId="113"/>
          <ac:spMkLst>
            <pc:docMk/>
            <pc:sldMk cId="326189600" sldId="261"/>
            <ac:spMk id="3" creationId="{9ECE89E0-477C-914F-A5A7-A6BDA96D9DAE}"/>
          </ac:spMkLst>
        </pc:spChg>
        <pc:spChg chg="add mod">
          <ac:chgData name="文婷 柴" userId="cc3e45de-2f49-4c89-aeff-00e7b5b5da7e" providerId="ADAL" clId="{5E176651-2A03-EF43-8F00-A84A1233080F}" dt="2020-10-13T16:17:19.267" v="913" actId="113"/>
          <ac:spMkLst>
            <pc:docMk/>
            <pc:sldMk cId="326189600" sldId="261"/>
            <ac:spMk id="4" creationId="{15FFFF23-919B-5F46-A590-F450E5BB5816}"/>
          </ac:spMkLst>
        </pc:spChg>
      </pc:sldChg>
      <pc:sldChg chg="addSp modSp mod modAnim">
        <pc:chgData name="文婷 柴" userId="cc3e45de-2f49-4c89-aeff-00e7b5b5da7e" providerId="ADAL" clId="{5E176651-2A03-EF43-8F00-A84A1233080F}" dt="2020-10-13T15:36:14.141" v="175" actId="1076"/>
        <pc:sldMkLst>
          <pc:docMk/>
          <pc:sldMk cId="351207687" sldId="262"/>
        </pc:sldMkLst>
        <pc:spChg chg="mod">
          <ac:chgData name="文婷 柴" userId="cc3e45de-2f49-4c89-aeff-00e7b5b5da7e" providerId="ADAL" clId="{5E176651-2A03-EF43-8F00-A84A1233080F}" dt="2020-10-13T15:30:28.457" v="29" actId="20577"/>
          <ac:spMkLst>
            <pc:docMk/>
            <pc:sldMk cId="351207687" sldId="262"/>
            <ac:spMk id="2" creationId="{515AD288-8139-FB44-8748-C4A9267351A2}"/>
          </ac:spMkLst>
        </pc:spChg>
        <pc:spChg chg="add mod">
          <ac:chgData name="文婷 柴" userId="cc3e45de-2f49-4c89-aeff-00e7b5b5da7e" providerId="ADAL" clId="{5E176651-2A03-EF43-8F00-A84A1233080F}" dt="2020-10-13T15:36:14.141" v="175" actId="1076"/>
          <ac:spMkLst>
            <pc:docMk/>
            <pc:sldMk cId="351207687" sldId="262"/>
            <ac:spMk id="3" creationId="{E3C975B2-FFF5-004F-A468-8913FEFFCD55}"/>
          </ac:spMkLst>
        </pc:spChg>
        <pc:spChg chg="mod">
          <ac:chgData name="文婷 柴" userId="cc3e45de-2f49-4c89-aeff-00e7b5b5da7e" providerId="ADAL" clId="{5E176651-2A03-EF43-8F00-A84A1233080F}" dt="2020-10-13T15:30:43.702" v="30" actId="1076"/>
          <ac:spMkLst>
            <pc:docMk/>
            <pc:sldMk cId="351207687" sldId="262"/>
            <ac:spMk id="11" creationId="{5B406A3E-3719-4E48-A4AF-F1F11284297A}"/>
          </ac:spMkLst>
        </pc:spChg>
        <pc:spChg chg="add mod">
          <ac:chgData name="文婷 柴" userId="cc3e45de-2f49-4c89-aeff-00e7b5b5da7e" providerId="ADAL" clId="{5E176651-2A03-EF43-8F00-A84A1233080F}" dt="2020-10-13T15:33:17.628" v="49" actId="14100"/>
          <ac:spMkLst>
            <pc:docMk/>
            <pc:sldMk cId="351207687" sldId="262"/>
            <ac:spMk id="14" creationId="{BCC390CB-50D0-2545-A3FA-BFFC2979B2E7}"/>
          </ac:spMkLst>
        </pc:spChg>
        <pc:spChg chg="add mod">
          <ac:chgData name="文婷 柴" userId="cc3e45de-2f49-4c89-aeff-00e7b5b5da7e" providerId="ADAL" clId="{5E176651-2A03-EF43-8F00-A84A1233080F}" dt="2020-10-13T15:34:00.011" v="58" actId="1076"/>
          <ac:spMkLst>
            <pc:docMk/>
            <pc:sldMk cId="351207687" sldId="262"/>
            <ac:spMk id="17" creationId="{AAB0DF51-CF6B-9849-86EA-5B515C063154}"/>
          </ac:spMkLst>
        </pc:spChg>
        <pc:spChg chg="add mod">
          <ac:chgData name="文婷 柴" userId="cc3e45de-2f49-4c89-aeff-00e7b5b5da7e" providerId="ADAL" clId="{5E176651-2A03-EF43-8F00-A84A1233080F}" dt="2020-10-13T15:34:13.512" v="60" actId="1076"/>
          <ac:spMkLst>
            <pc:docMk/>
            <pc:sldMk cId="351207687" sldId="262"/>
            <ac:spMk id="18" creationId="{C281C0E7-7C26-1345-9AA3-BCE052479AE8}"/>
          </ac:spMkLst>
        </pc:spChg>
        <pc:picChg chg="mod">
          <ac:chgData name="文婷 柴" userId="cc3e45de-2f49-4c89-aeff-00e7b5b5da7e" providerId="ADAL" clId="{5E176651-2A03-EF43-8F00-A84A1233080F}" dt="2020-10-13T15:30:49.166" v="31" actId="1076"/>
          <ac:picMkLst>
            <pc:docMk/>
            <pc:sldMk cId="351207687" sldId="262"/>
            <ac:picMk id="4" creationId="{7990DA57-5F25-3B4F-B616-8B2CF0111D39}"/>
          </ac:picMkLst>
        </pc:picChg>
        <pc:picChg chg="mod">
          <ac:chgData name="文婷 柴" userId="cc3e45de-2f49-4c89-aeff-00e7b5b5da7e" providerId="ADAL" clId="{5E176651-2A03-EF43-8F00-A84A1233080F}" dt="2020-10-13T15:30:43.702" v="30" actId="1076"/>
          <ac:picMkLst>
            <pc:docMk/>
            <pc:sldMk cId="351207687" sldId="262"/>
            <ac:picMk id="5" creationId="{3F2E78AD-C1F3-AE48-8E21-2F1FC3F45F7E}"/>
          </ac:picMkLst>
        </pc:picChg>
        <pc:picChg chg="mod">
          <ac:chgData name="文婷 柴" userId="cc3e45de-2f49-4c89-aeff-00e7b5b5da7e" providerId="ADAL" clId="{5E176651-2A03-EF43-8F00-A84A1233080F}" dt="2020-10-13T15:30:43.702" v="30" actId="1076"/>
          <ac:picMkLst>
            <pc:docMk/>
            <pc:sldMk cId="351207687" sldId="262"/>
            <ac:picMk id="6" creationId="{DFCDC2B6-68D0-E945-B50A-BDB712B3A405}"/>
          </ac:picMkLst>
        </pc:picChg>
        <pc:picChg chg="mod">
          <ac:chgData name="文婷 柴" userId="cc3e45de-2f49-4c89-aeff-00e7b5b5da7e" providerId="ADAL" clId="{5E176651-2A03-EF43-8F00-A84A1233080F}" dt="2020-10-13T15:30:43.702" v="30" actId="1076"/>
          <ac:picMkLst>
            <pc:docMk/>
            <pc:sldMk cId="351207687" sldId="262"/>
            <ac:picMk id="7" creationId="{8ED43E73-0BF7-714D-8946-76B2DFEE7E78}"/>
          </ac:picMkLst>
        </pc:picChg>
        <pc:picChg chg="mod">
          <ac:chgData name="文婷 柴" userId="cc3e45de-2f49-4c89-aeff-00e7b5b5da7e" providerId="ADAL" clId="{5E176651-2A03-EF43-8F00-A84A1233080F}" dt="2020-10-13T15:33:45.610" v="55" actId="1076"/>
          <ac:picMkLst>
            <pc:docMk/>
            <pc:sldMk cId="351207687" sldId="262"/>
            <ac:picMk id="9" creationId="{62919155-B466-FF40-995C-0DC512839500}"/>
          </ac:picMkLst>
        </pc:picChg>
        <pc:picChg chg="mod">
          <ac:chgData name="文婷 柴" userId="cc3e45de-2f49-4c89-aeff-00e7b5b5da7e" providerId="ADAL" clId="{5E176651-2A03-EF43-8F00-A84A1233080F}" dt="2020-10-13T15:33:49.999" v="56" actId="1076"/>
          <ac:picMkLst>
            <pc:docMk/>
            <pc:sldMk cId="351207687" sldId="262"/>
            <ac:picMk id="10" creationId="{51A3E4DF-94E0-CD45-A20C-9045E39430CA}"/>
          </ac:picMkLst>
        </pc:picChg>
        <pc:picChg chg="mod">
          <ac:chgData name="文婷 柴" userId="cc3e45de-2f49-4c89-aeff-00e7b5b5da7e" providerId="ADAL" clId="{5E176651-2A03-EF43-8F00-A84A1233080F}" dt="2020-10-13T15:30:43.702" v="30" actId="1076"/>
          <ac:picMkLst>
            <pc:docMk/>
            <pc:sldMk cId="351207687" sldId="262"/>
            <ac:picMk id="13" creationId="{ABCD8F12-5B53-2A45-B940-3888AD71FE48}"/>
          </ac:picMkLst>
        </pc:picChg>
        <pc:picChg chg="mod">
          <ac:chgData name="文婷 柴" userId="cc3e45de-2f49-4c89-aeff-00e7b5b5da7e" providerId="ADAL" clId="{5E176651-2A03-EF43-8F00-A84A1233080F}" dt="2020-10-13T15:30:43.702" v="30" actId="1076"/>
          <ac:picMkLst>
            <pc:docMk/>
            <pc:sldMk cId="351207687" sldId="262"/>
            <ac:picMk id="15" creationId="{47CE89A4-2616-784E-979D-A18869BD40C7}"/>
          </ac:picMkLst>
        </pc:picChg>
        <pc:picChg chg="mod">
          <ac:chgData name="文婷 柴" userId="cc3e45de-2f49-4c89-aeff-00e7b5b5da7e" providerId="ADAL" clId="{5E176651-2A03-EF43-8F00-A84A1233080F}" dt="2020-10-13T15:34:18.047" v="61" actId="1076"/>
          <ac:picMkLst>
            <pc:docMk/>
            <pc:sldMk cId="351207687" sldId="262"/>
            <ac:picMk id="16" creationId="{85C81346-103E-824E-9A10-926E2FDC893C}"/>
          </ac:picMkLst>
        </pc:picChg>
        <pc:cxnChg chg="add mod">
          <ac:chgData name="文婷 柴" userId="cc3e45de-2f49-4c89-aeff-00e7b5b5da7e" providerId="ADAL" clId="{5E176651-2A03-EF43-8F00-A84A1233080F}" dt="2020-10-13T15:32:46.061" v="44" actId="1582"/>
          <ac:cxnSpMkLst>
            <pc:docMk/>
            <pc:sldMk cId="351207687" sldId="262"/>
            <ac:cxnSpMk id="12" creationId="{B6DE6617-37C0-7343-90FE-417FCFFBD118}"/>
          </ac:cxnSpMkLst>
        </pc:cxnChg>
      </pc:sldChg>
      <pc:sldChg chg="addSp delSp modSp mod modAnim">
        <pc:chgData name="文婷 柴" userId="cc3e45de-2f49-4c89-aeff-00e7b5b5da7e" providerId="ADAL" clId="{5E176651-2A03-EF43-8F00-A84A1233080F}" dt="2020-10-13T16:08:02.721" v="739"/>
        <pc:sldMkLst>
          <pc:docMk/>
          <pc:sldMk cId="4258270060" sldId="263"/>
        </pc:sldMkLst>
        <pc:spChg chg="mod">
          <ac:chgData name="文婷 柴" userId="cc3e45de-2f49-4c89-aeff-00e7b5b5da7e" providerId="ADAL" clId="{5E176651-2A03-EF43-8F00-A84A1233080F}" dt="2020-10-13T15:36:28.981" v="177" actId="20577"/>
          <ac:spMkLst>
            <pc:docMk/>
            <pc:sldMk cId="4258270060" sldId="263"/>
            <ac:spMk id="2" creationId="{3E8FBA30-6C02-FA43-B9DC-5A890643E548}"/>
          </ac:spMkLst>
        </pc:spChg>
        <pc:spChg chg="add mod">
          <ac:chgData name="文婷 柴" userId="cc3e45de-2f49-4c89-aeff-00e7b5b5da7e" providerId="ADAL" clId="{5E176651-2A03-EF43-8F00-A84A1233080F}" dt="2020-10-13T16:07:37.345" v="737" actId="2711"/>
          <ac:spMkLst>
            <pc:docMk/>
            <pc:sldMk cId="4258270060" sldId="263"/>
            <ac:spMk id="7" creationId="{DA211BE9-B39D-4A4C-91FA-46EE668E25E6}"/>
          </ac:spMkLst>
        </pc:spChg>
        <pc:spChg chg="add mod">
          <ac:chgData name="文婷 柴" userId="cc3e45de-2f49-4c89-aeff-00e7b5b5da7e" providerId="ADAL" clId="{5E176651-2A03-EF43-8F00-A84A1233080F}" dt="2020-10-13T16:07:37.345" v="737" actId="2711"/>
          <ac:spMkLst>
            <pc:docMk/>
            <pc:sldMk cId="4258270060" sldId="263"/>
            <ac:spMk id="9" creationId="{2234459C-3828-C045-A41C-859EE2A79323}"/>
          </ac:spMkLst>
        </pc:spChg>
        <pc:picChg chg="mod">
          <ac:chgData name="文婷 柴" userId="cc3e45de-2f49-4c89-aeff-00e7b5b5da7e" providerId="ADAL" clId="{5E176651-2A03-EF43-8F00-A84A1233080F}" dt="2020-10-13T16:05:36" v="698" actId="1076"/>
          <ac:picMkLst>
            <pc:docMk/>
            <pc:sldMk cId="4258270060" sldId="263"/>
            <ac:picMk id="3" creationId="{27AAE918-0578-A94F-AA82-1064D57C6174}"/>
          </ac:picMkLst>
        </pc:picChg>
        <pc:picChg chg="del mod modCrop">
          <ac:chgData name="文婷 柴" userId="cc3e45de-2f49-4c89-aeff-00e7b5b5da7e" providerId="ADAL" clId="{5E176651-2A03-EF43-8F00-A84A1233080F}" dt="2020-10-13T15:25:20.552" v="3" actId="478"/>
          <ac:picMkLst>
            <pc:docMk/>
            <pc:sldMk cId="4258270060" sldId="263"/>
            <ac:picMk id="4" creationId="{9466D26A-A3B3-2947-99E3-68BCA8309718}"/>
          </ac:picMkLst>
        </pc:picChg>
        <pc:picChg chg="add mod">
          <ac:chgData name="文婷 柴" userId="cc3e45de-2f49-4c89-aeff-00e7b5b5da7e" providerId="ADAL" clId="{5E176651-2A03-EF43-8F00-A84A1233080F}" dt="2020-10-13T16:05:45.272" v="700" actId="1076"/>
          <ac:picMkLst>
            <pc:docMk/>
            <pc:sldMk cId="4258270060" sldId="263"/>
            <ac:picMk id="5" creationId="{8774587D-358E-FE42-98A6-C4C5DF8B3526}"/>
          </ac:picMkLst>
        </pc:picChg>
        <pc:picChg chg="add mod">
          <ac:chgData name="文婷 柴" userId="cc3e45de-2f49-4c89-aeff-00e7b5b5da7e" providerId="ADAL" clId="{5E176651-2A03-EF43-8F00-A84A1233080F}" dt="2020-10-13T16:06:23.876" v="709" actId="1076"/>
          <ac:picMkLst>
            <pc:docMk/>
            <pc:sldMk cId="4258270060" sldId="263"/>
            <ac:picMk id="6" creationId="{A5EBFABC-704A-514D-917B-221942B8E14B}"/>
          </ac:picMkLst>
        </pc:picChg>
        <pc:picChg chg="add mod">
          <ac:chgData name="文婷 柴" userId="cc3e45de-2f49-4c89-aeff-00e7b5b5da7e" providerId="ADAL" clId="{5E176651-2A03-EF43-8F00-A84A1233080F}" dt="2020-10-13T16:07:13.331" v="735" actId="1076"/>
          <ac:picMkLst>
            <pc:docMk/>
            <pc:sldMk cId="4258270060" sldId="263"/>
            <ac:picMk id="8" creationId="{93D48C91-5B3E-FB41-A2EF-E7365DB412F5}"/>
          </ac:picMkLst>
        </pc:picChg>
      </pc:sldChg>
      <pc:sldChg chg="modSp add mod">
        <pc:chgData name="文婷 柴" userId="cc3e45de-2f49-4c89-aeff-00e7b5b5da7e" providerId="ADAL" clId="{5E176651-2A03-EF43-8F00-A84A1233080F}" dt="2020-10-13T16:08:57.284" v="815" actId="20577"/>
        <pc:sldMkLst>
          <pc:docMk/>
          <pc:sldMk cId="971429345" sldId="264"/>
        </pc:sldMkLst>
        <pc:spChg chg="mod">
          <ac:chgData name="文婷 柴" userId="cc3e45de-2f49-4c89-aeff-00e7b5b5da7e" providerId="ADAL" clId="{5E176651-2A03-EF43-8F00-A84A1233080F}" dt="2020-10-13T16:08:33.948" v="754" actId="20577"/>
          <ac:spMkLst>
            <pc:docMk/>
            <pc:sldMk cId="971429345" sldId="264"/>
            <ac:spMk id="2" creationId="{BE119DCF-0052-EB4E-A099-F63A9B09E85D}"/>
          </ac:spMkLst>
        </pc:spChg>
        <pc:spChg chg="mod">
          <ac:chgData name="文婷 柴" userId="cc3e45de-2f49-4c89-aeff-00e7b5b5da7e" providerId="ADAL" clId="{5E176651-2A03-EF43-8F00-A84A1233080F}" dt="2020-10-13T16:08:57.284" v="815" actId="20577"/>
          <ac:spMkLst>
            <pc:docMk/>
            <pc:sldMk cId="971429345" sldId="264"/>
            <ac:spMk id="3" creationId="{D14224F3-2E94-8E4A-BD96-8EBCA18368D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BB9C9-D2B9-934D-8C17-6C9C52C7C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CEEC69-AFE8-9041-8C72-94D7BDF61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B229FF-C8F3-914E-83C5-03960A3A7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A1E5-5EC6-1C4C-9B2C-488C9B11E7EA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F868A5-5437-334F-9802-0BD990678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0165B9-4CC1-BE44-AC1A-637212E1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6D7F3-1B57-CF40-8736-ACA32C2231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116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9A2DE8-9765-CB47-8C42-1FFC4011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1468AB-567D-7E46-A7C1-E33F90D4F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32D77D-D021-FC4D-98F8-413E08495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A1E5-5EC6-1C4C-9B2C-488C9B11E7EA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D4775C-FF62-4342-8DCE-97711F19A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D0891C-5A8B-E342-A906-21F628BA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6D7F3-1B57-CF40-8736-ACA32C2231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4180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9FF204-DCEA-834B-80A4-D91F02BAA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176DAA-3683-BC48-AA1D-BAAC1A826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D779E9-B1AE-334B-96A3-26B442FF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A1E5-5EC6-1C4C-9B2C-488C9B11E7EA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60A38-602C-B247-93F9-1CE6404E8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DCABD2-FC50-9143-A0D2-4A5B40780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6D7F3-1B57-CF40-8736-ACA32C2231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5181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D4C32-CC97-C844-94C7-BCC25FBF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233E4F-FF85-F245-AEB9-F604BB896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74B740-1521-8C4F-AA82-E25FD33B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A1E5-5EC6-1C4C-9B2C-488C9B11E7EA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E49BA3-4C9F-CF46-A5F8-05B13469F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27DD3E-76EB-BB48-A21F-A410075B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6D7F3-1B57-CF40-8736-ACA32C2231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15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A1BE5-CD2A-034B-9DD5-510344DCA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6E2462-C54A-534F-83FE-83FC15C4B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231FA8-D34E-0C41-AB21-73CCB96D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A1E5-5EC6-1C4C-9B2C-488C9B11E7EA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273F40-0488-E146-A9D5-ED9DD9FD4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DCCEDC-13EB-6746-830A-71A2916B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6D7F3-1B57-CF40-8736-ACA32C2231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7272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58661-6F12-6E46-B578-72CDE451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B556B-48E3-7C4F-ADD6-F30105C2F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B9D2B7-F3E9-3747-8DB1-8ABA37BA9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1E5D7C-B5B0-5348-B02E-4E57EFC9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A1E5-5EC6-1C4C-9B2C-488C9B11E7EA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DFB007-CBFC-B546-9D7F-6257C4E74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DAF5FC-0547-9946-972C-147CE2936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6D7F3-1B57-CF40-8736-ACA32C2231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8056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215EC0-38AA-EE45-911C-86B5C072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7E4AA8-1536-2F43-9F65-214209FEA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40AFDA-2B38-574B-AE2B-DF900BF27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A82238-313E-7E44-A268-C03A61D7F6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83158F-70C3-EA4B-B3C1-17CB1E7B5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F56DC79-DC5D-4A4D-AE09-F30B4AEFB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A1E5-5EC6-1C4C-9B2C-488C9B11E7EA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ECF316-9EC6-884E-BF98-80749F8C8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F0DB4E4-74D9-734C-BC10-BA9920685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6D7F3-1B57-CF40-8736-ACA32C2231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4816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2AD7B-5476-EE43-934E-D4C49C76D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2743A2-7B63-304C-89D9-38AE42EFE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A1E5-5EC6-1C4C-9B2C-488C9B11E7EA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98E7B0-60F2-A54B-9F88-883CB458B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73C5F8-A402-A84B-9E01-A094A837B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6D7F3-1B57-CF40-8736-ACA32C2231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729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FD5AFE-0360-0445-88EE-F2BFDCB2C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A1E5-5EC6-1C4C-9B2C-488C9B11E7EA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C5852E-1A2B-5E45-8A90-9E2F824F0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6281F6-29C3-DD4F-8DDE-8EB7B53A6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6D7F3-1B57-CF40-8736-ACA32C2231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472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EF3EA-0AB3-6440-8F80-E16ADDE43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AEE2D9-C722-C041-9C2F-C0759D7AB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FCDD65-085D-5B4B-9BCC-F9C1DA56F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E1FC6B-9A9A-1741-A2A4-58E58B41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A1E5-5EC6-1C4C-9B2C-488C9B11E7EA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B03677-9AB1-6442-89D0-6C8B0A818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416886-2AA9-E849-B49E-A64EE0B55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6D7F3-1B57-CF40-8736-ACA32C2231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537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59CDFC-9750-9844-BD31-24E207596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938FC98-64FD-8A40-B149-69748D4623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346574-3395-5644-B9C8-600B75439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077806-92A0-B84F-A4AD-4F3E854A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2A1E5-5EC6-1C4C-9B2C-488C9B11E7EA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D8C3DE-D8FC-3F4B-8F8E-D11A544D4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9C0CF7-9A91-E44F-813B-F5B7DA8C8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6D7F3-1B57-CF40-8736-ACA32C2231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1692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A13B4D-8406-8C45-958F-AB1BA1DD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7E2A7E-9F85-7B40-8612-7C69BFA83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DD63FE-51CF-7048-B49B-F4DE837956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2A1E5-5EC6-1C4C-9B2C-488C9B11E7EA}" type="datetimeFigureOut">
              <a:rPr kumimoji="1" lang="zh-CN" altLang="en-US" smtClean="0"/>
              <a:t>2020/10/13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5B6A0F-1B8D-1D49-815C-61929CEE1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AF7F4F-6268-5E4F-BF53-14E6AD0A9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6D7F3-1B57-CF40-8736-ACA32C2231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904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28C0AB00-BBE1-49C7-B543-FAB80C9E1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3125" r="2" b="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DA470FD-C8F0-ED48-95FC-BDDF43AF4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kumimoji="1" lang="en-US" altLang="zh-CN" u="sng" dirty="0">
                <a:solidFill>
                  <a:srgbClr val="000000"/>
                </a:solidFill>
              </a:rPr>
              <a:t>Dichotomous</a:t>
            </a:r>
            <a:r>
              <a:rPr kumimoji="1" lang="zh-CN" altLang="en-US" dirty="0">
                <a:solidFill>
                  <a:srgbClr val="000000"/>
                </a:solidFill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</a:rPr>
              <a:t>key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2CBDF9-BD1A-EA42-A5DA-230DA233B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2000" dirty="0">
                <a:solidFill>
                  <a:srgbClr val="000000"/>
                </a:solidFill>
              </a:rPr>
              <a:t>Used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to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identify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unknown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organisms.</a:t>
            </a:r>
          </a:p>
          <a:p>
            <a:pPr>
              <a:lnSpc>
                <a:spcPct val="100000"/>
              </a:lnSpc>
            </a:pPr>
            <a:r>
              <a:rPr kumimoji="1" lang="en-US" altLang="zh-CN" sz="2000" dirty="0">
                <a:solidFill>
                  <a:srgbClr val="000000"/>
                </a:solidFill>
              </a:rPr>
              <a:t>Made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of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many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u="sng" dirty="0">
                <a:solidFill>
                  <a:srgbClr val="000000"/>
                </a:solidFill>
              </a:rPr>
              <a:t>pairs</a:t>
            </a:r>
            <a:r>
              <a:rPr kumimoji="1" lang="zh-CN" altLang="en-US" sz="2000" u="sng" dirty="0">
                <a:solidFill>
                  <a:srgbClr val="000000"/>
                </a:solidFill>
              </a:rPr>
              <a:t> </a:t>
            </a:r>
            <a:r>
              <a:rPr kumimoji="1" lang="en-US" altLang="zh-CN" sz="2000" u="sng" dirty="0">
                <a:solidFill>
                  <a:srgbClr val="000000"/>
                </a:solidFill>
              </a:rPr>
              <a:t>of</a:t>
            </a:r>
            <a:r>
              <a:rPr kumimoji="1" lang="zh-CN" altLang="en-US" sz="2000" u="sng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statements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about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features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of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organisms.</a:t>
            </a:r>
          </a:p>
          <a:p>
            <a:pPr>
              <a:lnSpc>
                <a:spcPct val="100000"/>
              </a:lnSpc>
            </a:pPr>
            <a:r>
              <a:rPr kumimoji="1" lang="en-US" altLang="zh-CN" sz="2000" dirty="0">
                <a:solidFill>
                  <a:srgbClr val="000000"/>
                </a:solidFill>
              </a:rPr>
              <a:t>Each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pair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of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statements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describe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the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same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feature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but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contrasting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characteristics.</a:t>
            </a:r>
          </a:p>
          <a:p>
            <a:pPr>
              <a:lnSpc>
                <a:spcPct val="100000"/>
              </a:lnSpc>
            </a:pPr>
            <a:r>
              <a:rPr kumimoji="1" lang="en-US" altLang="zh-CN" sz="2000" dirty="0">
                <a:solidFill>
                  <a:srgbClr val="000000"/>
                </a:solidFill>
              </a:rPr>
              <a:t>E.g.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P15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on</a:t>
            </a:r>
            <a:r>
              <a:rPr kumimoji="1" lang="zh-CN" altLang="en-US" sz="2000" dirty="0">
                <a:solidFill>
                  <a:srgbClr val="000000"/>
                </a:solidFill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</a:rPr>
              <a:t>textbook.</a:t>
            </a:r>
          </a:p>
        </p:txBody>
      </p:sp>
    </p:spTree>
    <p:extLst>
      <p:ext uri="{BB962C8B-B14F-4D97-AF65-F5344CB8AC3E}">
        <p14:creationId xmlns:p14="http://schemas.microsoft.com/office/powerpoint/2010/main" val="331404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2B19B-2BF5-C74A-9850-4DD3CA3F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0000"/>
                </a:solidFill>
              </a:rPr>
              <a:t>Dichotomous</a:t>
            </a:r>
            <a:r>
              <a:rPr kumimoji="1" lang="zh-CN" altLang="en-US" dirty="0">
                <a:solidFill>
                  <a:srgbClr val="000000"/>
                </a:solidFill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</a:rPr>
              <a:t>key</a:t>
            </a:r>
            <a:endParaRPr kumimoji="1" lang="zh-CN" altLang="en-US" dirty="0"/>
          </a:p>
        </p:txBody>
      </p:sp>
      <p:pic>
        <p:nvPicPr>
          <p:cNvPr id="4" name="图片 3" descr="表格&#10;&#10;描述已自动生成">
            <a:extLst>
              <a:ext uri="{FF2B5EF4-FFF2-40B4-BE49-F238E27FC236}">
                <a16:creationId xmlns:a16="http://schemas.microsoft.com/office/drawing/2014/main" id="{153EDA9F-7B8A-B744-B730-0D0A56B1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57" y="2665406"/>
            <a:ext cx="5123543" cy="37371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64026B-AF53-D440-8AF9-82B43D125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39471"/>
            <a:ext cx="5988565" cy="36631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D0ECC48-D899-AC45-AB98-25D912221DBA}"/>
              </a:ext>
            </a:extLst>
          </p:cNvPr>
          <p:cNvSpPr txBox="1"/>
          <p:nvPr/>
        </p:nvSpPr>
        <p:spPr>
          <a:xfrm>
            <a:off x="388257" y="1753949"/>
            <a:ext cx="1001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Q: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Using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this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key,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how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do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you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find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out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what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is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organism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A,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D,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E?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114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19953-06E4-8745-8E59-765FE362C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000000"/>
                </a:solidFill>
              </a:rPr>
              <a:t>What</a:t>
            </a:r>
            <a:r>
              <a:rPr kumimoji="1" lang="zh-CN" altLang="en-US" dirty="0">
                <a:solidFill>
                  <a:srgbClr val="000000"/>
                </a:solidFill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</a:rPr>
              <a:t>is</a:t>
            </a:r>
            <a:r>
              <a:rPr kumimoji="1" lang="zh-CN" altLang="en-US" dirty="0">
                <a:solidFill>
                  <a:srgbClr val="000000"/>
                </a:solidFill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</a:rPr>
              <a:t>a</a:t>
            </a:r>
            <a:r>
              <a:rPr kumimoji="1" lang="zh-CN" altLang="en-US" dirty="0">
                <a:solidFill>
                  <a:srgbClr val="000000"/>
                </a:solidFill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</a:rPr>
              <a:t>good</a:t>
            </a:r>
            <a:r>
              <a:rPr kumimoji="1" lang="zh-CN" altLang="en-US" dirty="0">
                <a:solidFill>
                  <a:srgbClr val="000000"/>
                </a:solidFill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</a:rPr>
              <a:t>dichotomous</a:t>
            </a:r>
            <a:r>
              <a:rPr kumimoji="1" lang="zh-CN" altLang="en-US" dirty="0">
                <a:solidFill>
                  <a:srgbClr val="000000"/>
                </a:solidFill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</a:rPr>
              <a:t>key</a:t>
            </a:r>
            <a:r>
              <a:rPr kumimoji="1" lang="zh-CN" altLang="en-US" dirty="0">
                <a:solidFill>
                  <a:srgbClr val="000000"/>
                </a:solidFill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</a:rPr>
              <a:t>like?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05E7E6-104C-2E4A-977C-B578D8849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519" y="1967593"/>
            <a:ext cx="4977809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2400" b="1" dirty="0"/>
              <a:t>Task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>
              <a:lnSpc>
                <a:spcPct val="100000"/>
              </a:lnSpc>
            </a:pPr>
            <a:r>
              <a:rPr kumimoji="1" lang="en-US" altLang="zh-CN" sz="2400" dirty="0"/>
              <a:t>Build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dichotomous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key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distinguish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four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flowers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P16.</a:t>
            </a:r>
          </a:p>
          <a:p>
            <a:pPr>
              <a:lnSpc>
                <a:spcPct val="100000"/>
              </a:lnSpc>
            </a:pPr>
            <a:r>
              <a:rPr kumimoji="1" lang="en-US" altLang="zh-CN" sz="2400" dirty="0"/>
              <a:t>Step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Make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list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feature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you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distinguish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flowers.</a:t>
            </a:r>
          </a:p>
          <a:p>
            <a:pPr>
              <a:lnSpc>
                <a:spcPct val="100000"/>
              </a:lnSpc>
            </a:pPr>
            <a:r>
              <a:rPr kumimoji="1" lang="en-US" altLang="zh-CN" sz="2400" dirty="0"/>
              <a:t>Step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2.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Construct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key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features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you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listed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step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1).</a:t>
            </a:r>
          </a:p>
          <a:p>
            <a:pPr>
              <a:lnSpc>
                <a:spcPct val="100000"/>
              </a:lnSpc>
            </a:pPr>
            <a:r>
              <a:rPr kumimoji="1" lang="en-US" altLang="zh-CN" sz="2400" dirty="0"/>
              <a:t>Q: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number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petals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feature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distinguish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flowers?</a:t>
            </a:r>
          </a:p>
          <a:p>
            <a:pPr>
              <a:lnSpc>
                <a:spcPct val="100000"/>
              </a:lnSpc>
            </a:pPr>
            <a:r>
              <a:rPr kumimoji="1" lang="en-US" altLang="zh-CN" sz="2400" dirty="0"/>
              <a:t>Q: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size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flowers?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907127-68E6-8F47-B360-1DAF5019D1C8}"/>
              </a:ext>
            </a:extLst>
          </p:cNvPr>
          <p:cNvSpPr txBox="1"/>
          <p:nvPr/>
        </p:nvSpPr>
        <p:spPr>
          <a:xfrm>
            <a:off x="5759279" y="1367972"/>
            <a:ext cx="6104108" cy="5775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sz="2400" b="1" dirty="0"/>
              <a:t>Tips</a:t>
            </a:r>
            <a:endParaRPr kumimoji="1" lang="en-US" altLang="zh-CN" sz="2400" dirty="0"/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pairs of characters that can be distinguished clearly, while looking only at one leaf (so, 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example, pairing ‘large’ and ‘small’ is not suitable)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pairs of characters that are related to one another (e.g. so, for example, pairing ‘serrated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margin’ and ‘network of veins’ is not suitable)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a key that works in as few pairs of points as possible.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Usually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(n-1)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pairs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statements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enough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distinguish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organisms.</a:t>
            </a:r>
          </a:p>
          <a:p>
            <a:pPr>
              <a:spcBef>
                <a:spcPts val="1000"/>
              </a:spcBef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2647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E4C0B362-9869-EA4D-9485-BDB316D55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8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2FBA7D-4EDD-D447-96D6-0813B5A3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Scientific</a:t>
            </a:r>
            <a:r>
              <a:rPr kumimoji="1" lang="zh-CN" altLang="en-US" dirty="0"/>
              <a:t> </a:t>
            </a:r>
            <a:r>
              <a:rPr kumimoji="1" lang="en-US" altLang="zh-CN" dirty="0"/>
              <a:t>drawing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CE89E0-477C-914F-A5A7-A6BDA96D9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" y="1825625"/>
            <a:ext cx="5129213" cy="50323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lphaLcPeriod"/>
            </a:pPr>
            <a:r>
              <a:rPr lang="en-US" altLang="zh-CN" sz="2000" b="1" dirty="0">
                <a:latin typeface="Helvetica" pitchFamily="2" charset="0"/>
              </a:rPr>
              <a:t>Outline</a:t>
            </a:r>
          </a:p>
          <a:p>
            <a:pPr>
              <a:lnSpc>
                <a:spcPct val="100000"/>
              </a:lnSpc>
            </a:pPr>
            <a:r>
              <a:rPr lang="en-US" altLang="zh-CN" sz="2000" dirty="0">
                <a:latin typeface="Helvetica" pitchFamily="2" charset="0"/>
              </a:rPr>
              <a:t>Use a sharp HB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pencil.</a:t>
            </a:r>
            <a:r>
              <a:rPr lang="zh-CN" altLang="en-US" sz="2000" dirty="0">
                <a:latin typeface="Helvetica" pitchFamily="2" charset="0"/>
              </a:rPr>
              <a:t> </a:t>
            </a:r>
            <a:endParaRPr lang="en-US" altLang="zh-CN" sz="2000" dirty="0">
              <a:latin typeface="Helvetica" pitchFamily="2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000" dirty="0">
                <a:latin typeface="Helvetica" pitchFamily="2" charset="0"/>
              </a:rPr>
              <a:t>Draw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with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free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hand,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do not use a ruler or a compass.</a:t>
            </a:r>
          </a:p>
          <a:p>
            <a:pPr>
              <a:lnSpc>
                <a:spcPct val="100000"/>
              </a:lnSpc>
            </a:pPr>
            <a:r>
              <a:rPr lang="en-US" altLang="zh-CN" sz="2000" dirty="0">
                <a:latin typeface="Helvetica" pitchFamily="2" charset="0"/>
              </a:rPr>
              <a:t>Draw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continuous,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single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line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(not many tries at the same line.),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without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gaps,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tails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or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overlaps.</a:t>
            </a:r>
          </a:p>
          <a:p>
            <a:pPr>
              <a:lnSpc>
                <a:spcPct val="100000"/>
              </a:lnSpc>
            </a:pPr>
            <a:r>
              <a:rPr lang="en-US" altLang="zh-CN" sz="2000" dirty="0">
                <a:latin typeface="Helvetica" pitchFamily="2" charset="0"/>
              </a:rPr>
              <a:t>Do not shade in anything.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Do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not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use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colour.</a:t>
            </a:r>
          </a:p>
          <a:p>
            <a:pPr marL="457200" indent="-457200">
              <a:lnSpc>
                <a:spcPct val="100000"/>
              </a:lnSpc>
              <a:buFont typeface="+mj-lt"/>
              <a:buAutoNum type="alphaLcPeriod" startAt="2"/>
            </a:pPr>
            <a:r>
              <a:rPr lang="en-US" altLang="zh-CN" sz="2000" b="1" dirty="0">
                <a:latin typeface="Helvetica" pitchFamily="2" charset="0"/>
              </a:rPr>
              <a:t>Size</a:t>
            </a:r>
          </a:p>
          <a:p>
            <a:pPr>
              <a:lnSpc>
                <a:spcPct val="100000"/>
              </a:lnSpc>
            </a:pPr>
            <a:r>
              <a:rPr lang="en-US" altLang="zh-CN" sz="2000" dirty="0">
                <a:latin typeface="Helvetica" pitchFamily="2" charset="0"/>
              </a:rPr>
              <a:t>Make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a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large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drawing,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within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the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space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provided,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at least bigger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than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the original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photograph.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FFFF23-919B-5F46-A590-F450E5BB5816}"/>
              </a:ext>
            </a:extLst>
          </p:cNvPr>
          <p:cNvSpPr txBox="1"/>
          <p:nvPr/>
        </p:nvSpPr>
        <p:spPr>
          <a:xfrm>
            <a:off x="6243639" y="1825625"/>
            <a:ext cx="557212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000"/>
              </a:spcBef>
              <a:buFont typeface="+mj-lt"/>
              <a:buAutoNum type="alphaLcPeriod" startAt="3"/>
            </a:pPr>
            <a:r>
              <a:rPr lang="en-US" altLang="zh-CN" sz="2000" b="1" dirty="0">
                <a:latin typeface="Helvetica" pitchFamily="2" charset="0"/>
              </a:rPr>
              <a:t>Detail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" pitchFamily="2" charset="0"/>
              </a:rPr>
              <a:t>Draw as accurately as you can,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with different parts in the correct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proportions.</a:t>
            </a:r>
            <a:r>
              <a:rPr lang="zh-CN" altLang="en-US" sz="2000" dirty="0">
                <a:latin typeface="Helvetica" pitchFamily="2" charset="0"/>
              </a:rPr>
              <a:t> </a:t>
            </a:r>
            <a:endParaRPr lang="en-US" altLang="zh-CN" sz="2000" dirty="0">
              <a:latin typeface="Helvetica" pitchFamily="2" charset="0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" pitchFamily="2" charset="0"/>
              </a:rPr>
              <a:t>Count things – if there’s three, draw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three.</a:t>
            </a:r>
          </a:p>
          <a:p>
            <a:pPr marL="457200" indent="-457200">
              <a:spcBef>
                <a:spcPts val="1000"/>
              </a:spcBef>
              <a:buFont typeface="+mj-lt"/>
              <a:buAutoNum type="alphaLcPeriod" startAt="4"/>
            </a:pPr>
            <a:r>
              <a:rPr lang="en-US" altLang="zh-CN" sz="2000" b="1" dirty="0">
                <a:latin typeface="Helvetica" pitchFamily="2" charset="0"/>
              </a:rPr>
              <a:t>Label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" pitchFamily="2" charset="0"/>
              </a:rPr>
              <a:t>Only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write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labels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when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you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are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asked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in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the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question.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" pitchFamily="2" charset="0"/>
              </a:rPr>
              <a:t>Label clearly using a single line to </a:t>
            </a:r>
            <a:r>
              <a:rPr lang="en-US" altLang="zh-CN" sz="2000" b="1" dirty="0">
                <a:latin typeface="Helvetica" pitchFamily="2" charset="0"/>
              </a:rPr>
              <a:t>touch</a:t>
            </a:r>
            <a:r>
              <a:rPr lang="en-US" altLang="zh-CN" sz="2000" dirty="0">
                <a:latin typeface="Helvetica" pitchFamily="2" charset="0"/>
              </a:rPr>
              <a:t> the structure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being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labelled.</a:t>
            </a:r>
            <a:r>
              <a:rPr lang="zh-CN" altLang="en-US" sz="2000" dirty="0">
                <a:latin typeface="Helvetica" pitchFamily="2" charset="0"/>
              </a:rPr>
              <a:t> </a:t>
            </a:r>
            <a:endParaRPr lang="en-US" altLang="zh-CN" sz="2000" dirty="0">
              <a:latin typeface="Helvetica" pitchFamily="2" charset="0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" pitchFamily="2" charset="0"/>
              </a:rPr>
              <a:t>Write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labels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horizontally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and neatly, well away from the diagram itself,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not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on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or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in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the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diagram.</a:t>
            </a:r>
            <a:endParaRPr lang="zh-CN" altLang="en-US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8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5AD288-8139-FB44-8748-C4A92673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90DA57-5F25-3B4F-B616-8B2CF0111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27" y="2221908"/>
            <a:ext cx="2628900" cy="2527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2E78AD-C1F3-AE48-8E21-2F1FC3F45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2171700"/>
            <a:ext cx="2641600" cy="2514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CDC2B6-68D0-E945-B50A-BDB712B3A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873" y="2171700"/>
            <a:ext cx="2603500" cy="2476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D43E73-0BF7-714D-8946-76B2DFEE7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246" y="2171700"/>
            <a:ext cx="2565400" cy="2489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919155-B466-FF40-995C-0DC512839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192" t="75152" r="7001" b="13098"/>
          <a:stretch/>
        </p:blipFill>
        <p:spPr>
          <a:xfrm>
            <a:off x="5330371" y="4765537"/>
            <a:ext cx="310243" cy="2939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A3E4DF-94E0-CD45-A20C-9045E39430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748" t="72649" r="7249" b="14231"/>
          <a:stretch/>
        </p:blipFill>
        <p:spPr>
          <a:xfrm>
            <a:off x="8147950" y="4765537"/>
            <a:ext cx="359229" cy="32657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B406A3E-3719-4E48-A4AF-F1F11284297A}"/>
              </a:ext>
            </a:extLst>
          </p:cNvPr>
          <p:cNvSpPr/>
          <p:nvPr/>
        </p:nvSpPr>
        <p:spPr>
          <a:xfrm>
            <a:off x="5640614" y="4084639"/>
            <a:ext cx="306615" cy="31024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BCD8F12-5B53-2A45-B940-3888AD71F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7630" y="4158571"/>
            <a:ext cx="304800" cy="304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7CE89A4-2616-784E-979D-A18869BD4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6438" y="4072619"/>
            <a:ext cx="304800" cy="3048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5C81346-103E-824E-9A10-926E2FDC89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748" t="72649" r="7249" b="14231"/>
          <a:stretch/>
        </p:blipFill>
        <p:spPr>
          <a:xfrm>
            <a:off x="10881063" y="4760064"/>
            <a:ext cx="359229" cy="32657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3C975B2-FFF5-004F-A468-8913FEFFCD55}"/>
              </a:ext>
            </a:extLst>
          </p:cNvPr>
          <p:cNvSpPr txBox="1"/>
          <p:nvPr/>
        </p:nvSpPr>
        <p:spPr>
          <a:xfrm>
            <a:off x="592855" y="5501848"/>
            <a:ext cx="10998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Helvetica" pitchFamily="2" charset="0"/>
              </a:rPr>
              <a:t>Q:</a:t>
            </a:r>
            <a:r>
              <a:rPr kumimoji="1" lang="zh-CN" altLang="en-US" sz="2000" dirty="0">
                <a:latin typeface="Helvetica" pitchFamily="2" charset="0"/>
              </a:rPr>
              <a:t> </a:t>
            </a:r>
            <a:r>
              <a:rPr kumimoji="1" lang="en-US" altLang="zh-CN" sz="2000" dirty="0">
                <a:latin typeface="Helvetica" pitchFamily="2" charset="0"/>
              </a:rPr>
              <a:t>Which</a:t>
            </a:r>
            <a:r>
              <a:rPr kumimoji="1" lang="zh-CN" altLang="en-US" sz="2000" dirty="0">
                <a:latin typeface="Helvetica" pitchFamily="2" charset="0"/>
              </a:rPr>
              <a:t> </a:t>
            </a:r>
            <a:r>
              <a:rPr kumimoji="1" lang="en-US" altLang="zh-CN" sz="2000" dirty="0">
                <a:latin typeface="Helvetica" pitchFamily="2" charset="0"/>
              </a:rPr>
              <a:t>one</a:t>
            </a:r>
            <a:r>
              <a:rPr kumimoji="1" lang="zh-CN" altLang="en-US" sz="2000" dirty="0">
                <a:latin typeface="Helvetica" pitchFamily="2" charset="0"/>
              </a:rPr>
              <a:t> </a:t>
            </a:r>
            <a:r>
              <a:rPr kumimoji="1" lang="en-US" altLang="zh-CN" sz="2000" dirty="0">
                <a:latin typeface="Helvetica" pitchFamily="2" charset="0"/>
              </a:rPr>
              <a:t>drawing</a:t>
            </a:r>
            <a:r>
              <a:rPr kumimoji="1" lang="zh-CN" altLang="en-US" sz="2000" dirty="0">
                <a:latin typeface="Helvetica" pitchFamily="2" charset="0"/>
              </a:rPr>
              <a:t> </a:t>
            </a:r>
            <a:r>
              <a:rPr kumimoji="1" lang="en-US" altLang="zh-CN" sz="2000" dirty="0">
                <a:latin typeface="Helvetica" pitchFamily="2" charset="0"/>
              </a:rPr>
              <a:t>is</a:t>
            </a:r>
            <a:r>
              <a:rPr kumimoji="1" lang="zh-CN" altLang="en-US" sz="2000" dirty="0">
                <a:latin typeface="Helvetica" pitchFamily="2" charset="0"/>
              </a:rPr>
              <a:t> </a:t>
            </a:r>
            <a:r>
              <a:rPr kumimoji="1" lang="en-US" altLang="zh-CN" sz="2000" dirty="0">
                <a:latin typeface="Helvetica" pitchFamily="2" charset="0"/>
              </a:rPr>
              <a:t>the</a:t>
            </a:r>
            <a:r>
              <a:rPr kumimoji="1" lang="zh-CN" altLang="en-US" sz="2000" dirty="0">
                <a:latin typeface="Helvetica" pitchFamily="2" charset="0"/>
              </a:rPr>
              <a:t> </a:t>
            </a:r>
            <a:r>
              <a:rPr kumimoji="1" lang="en-US" altLang="zh-CN" sz="2000" dirty="0">
                <a:latin typeface="Helvetica" pitchFamily="2" charset="0"/>
              </a:rPr>
              <a:t>one</a:t>
            </a:r>
            <a:r>
              <a:rPr kumimoji="1" lang="zh-CN" altLang="en-US" sz="2000" dirty="0">
                <a:latin typeface="Helvetica" pitchFamily="2" charset="0"/>
              </a:rPr>
              <a:t> </a:t>
            </a:r>
            <a:r>
              <a:rPr kumimoji="1" lang="en-US" altLang="zh-CN" sz="2000" dirty="0">
                <a:latin typeface="Helvetica" pitchFamily="2" charset="0"/>
              </a:rPr>
              <a:t>we</a:t>
            </a:r>
            <a:r>
              <a:rPr kumimoji="1" lang="zh-CN" altLang="en-US" sz="2000" dirty="0">
                <a:latin typeface="Helvetica" pitchFamily="2" charset="0"/>
              </a:rPr>
              <a:t> </a:t>
            </a:r>
            <a:r>
              <a:rPr kumimoji="1" lang="en-US" altLang="zh-CN" sz="2000" dirty="0">
                <a:latin typeface="Helvetica" pitchFamily="2" charset="0"/>
              </a:rPr>
              <a:t>prefer</a:t>
            </a:r>
            <a:r>
              <a:rPr kumimoji="1" lang="zh-CN" altLang="en-US" sz="2000" dirty="0">
                <a:latin typeface="Helvetica" pitchFamily="2" charset="0"/>
              </a:rPr>
              <a:t> </a:t>
            </a:r>
            <a:r>
              <a:rPr kumimoji="1" lang="en-US" altLang="zh-CN" sz="2000" dirty="0">
                <a:latin typeface="Helvetica" pitchFamily="2" charset="0"/>
              </a:rPr>
              <a:t>in</a:t>
            </a:r>
            <a:r>
              <a:rPr kumimoji="1" lang="zh-CN" altLang="en-US" sz="2000" dirty="0">
                <a:latin typeface="Helvetica" pitchFamily="2" charset="0"/>
              </a:rPr>
              <a:t> </a:t>
            </a:r>
            <a:r>
              <a:rPr kumimoji="1" lang="en-US" altLang="zh-CN" sz="2000" dirty="0">
                <a:latin typeface="Helvetica" pitchFamily="2" charset="0"/>
              </a:rPr>
              <a:t>exam?</a:t>
            </a:r>
            <a:r>
              <a:rPr kumimoji="1" lang="zh-CN" altLang="en-US" sz="2000" dirty="0">
                <a:latin typeface="Helvetica" pitchFamily="2" charset="0"/>
              </a:rPr>
              <a:t> </a:t>
            </a:r>
            <a:r>
              <a:rPr kumimoji="1" lang="en-US" altLang="zh-CN" sz="2000" dirty="0">
                <a:latin typeface="Helvetica" pitchFamily="2" charset="0"/>
              </a:rPr>
              <a:t>What‘s</a:t>
            </a:r>
            <a:r>
              <a:rPr kumimoji="1" lang="zh-CN" altLang="en-US" sz="2000" dirty="0">
                <a:latin typeface="Helvetica" pitchFamily="2" charset="0"/>
              </a:rPr>
              <a:t> </a:t>
            </a:r>
            <a:r>
              <a:rPr kumimoji="1" lang="en-US" altLang="zh-CN" sz="2000" dirty="0">
                <a:latin typeface="Helvetica" pitchFamily="2" charset="0"/>
              </a:rPr>
              <a:t>wrong</a:t>
            </a:r>
            <a:r>
              <a:rPr kumimoji="1" lang="zh-CN" altLang="en-US" sz="2000" dirty="0">
                <a:latin typeface="Helvetica" pitchFamily="2" charset="0"/>
              </a:rPr>
              <a:t> </a:t>
            </a:r>
            <a:r>
              <a:rPr kumimoji="1" lang="en-US" altLang="zh-CN" sz="2000" dirty="0">
                <a:latin typeface="Helvetica" pitchFamily="2" charset="0"/>
              </a:rPr>
              <a:t>with</a:t>
            </a:r>
            <a:r>
              <a:rPr kumimoji="1" lang="zh-CN" altLang="en-US" sz="2000" dirty="0">
                <a:latin typeface="Helvetica" pitchFamily="2" charset="0"/>
              </a:rPr>
              <a:t> </a:t>
            </a:r>
            <a:r>
              <a:rPr kumimoji="1" lang="en-US" altLang="zh-CN" sz="2000" dirty="0">
                <a:latin typeface="Helvetica" pitchFamily="2" charset="0"/>
              </a:rPr>
              <a:t>the</a:t>
            </a:r>
            <a:r>
              <a:rPr kumimoji="1" lang="zh-CN" altLang="en-US" sz="2000" dirty="0">
                <a:latin typeface="Helvetica" pitchFamily="2" charset="0"/>
              </a:rPr>
              <a:t> </a:t>
            </a:r>
            <a:r>
              <a:rPr kumimoji="1" lang="en-US" altLang="zh-CN" sz="2000" dirty="0">
                <a:latin typeface="Helvetica" pitchFamily="2" charset="0"/>
              </a:rPr>
              <a:t>other</a:t>
            </a:r>
            <a:r>
              <a:rPr kumimoji="1" lang="zh-CN" altLang="en-US" sz="2000" dirty="0">
                <a:latin typeface="Helvetica" pitchFamily="2" charset="0"/>
              </a:rPr>
              <a:t> </a:t>
            </a:r>
            <a:r>
              <a:rPr kumimoji="1" lang="en-US" altLang="zh-CN" sz="2000" dirty="0">
                <a:latin typeface="Helvetica" pitchFamily="2" charset="0"/>
              </a:rPr>
              <a:t>two</a:t>
            </a:r>
            <a:r>
              <a:rPr kumimoji="1" lang="zh-CN" altLang="en-US" sz="2000" dirty="0">
                <a:latin typeface="Helvetica" pitchFamily="2" charset="0"/>
              </a:rPr>
              <a:t> </a:t>
            </a:r>
            <a:r>
              <a:rPr kumimoji="1" lang="en-US" altLang="zh-CN" sz="2000" dirty="0">
                <a:latin typeface="Helvetica" pitchFamily="2" charset="0"/>
              </a:rPr>
              <a:t>drawings?</a:t>
            </a:r>
            <a:r>
              <a:rPr kumimoji="1" lang="zh-CN" altLang="en-US" sz="2000" dirty="0">
                <a:latin typeface="Helvetica" pitchFamily="2" charset="0"/>
              </a:rPr>
              <a:t> 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B6DE6617-37C0-7343-90FE-417FCFFBD118}"/>
              </a:ext>
            </a:extLst>
          </p:cNvPr>
          <p:cNvCxnSpPr/>
          <p:nvPr/>
        </p:nvCxnSpPr>
        <p:spPr>
          <a:xfrm>
            <a:off x="3335226" y="2107382"/>
            <a:ext cx="0" cy="280511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CC390CB-50D0-2545-A3FA-BFFC2979B2E7}"/>
              </a:ext>
            </a:extLst>
          </p:cNvPr>
          <p:cNvSpPr txBox="1"/>
          <p:nvPr/>
        </p:nvSpPr>
        <p:spPr>
          <a:xfrm>
            <a:off x="4697625" y="478915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AB0DF51-CF6B-9849-86EA-5B515C063154}"/>
              </a:ext>
            </a:extLst>
          </p:cNvPr>
          <p:cNvSpPr txBox="1"/>
          <p:nvPr/>
        </p:nvSpPr>
        <p:spPr>
          <a:xfrm>
            <a:off x="7448658" y="47626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81C0E7-7C26-1345-9AA3-BCE052479AE8}"/>
              </a:ext>
            </a:extLst>
          </p:cNvPr>
          <p:cNvSpPr txBox="1"/>
          <p:nvPr/>
        </p:nvSpPr>
        <p:spPr>
          <a:xfrm>
            <a:off x="10223902" y="476006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20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FBA30-6C02-FA43-B9DC-5A890643E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AAE918-0578-A94F-AA82-1064D57C6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4180"/>
            <a:ext cx="5457825" cy="35496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74587D-358E-FE42-98A6-C4C5DF8B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587" y="201332"/>
            <a:ext cx="5845175" cy="50024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EBFABC-704A-514D-917B-221942B8E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62" y="5579168"/>
            <a:ext cx="4787900" cy="11207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211BE9-B39D-4A4C-91FA-46EE668E25E6}"/>
              </a:ext>
            </a:extLst>
          </p:cNvPr>
          <p:cNvSpPr txBox="1"/>
          <p:nvPr/>
        </p:nvSpPr>
        <p:spPr>
          <a:xfrm>
            <a:off x="158366" y="5240614"/>
            <a:ext cx="141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Helvetica" pitchFamily="2" charset="0"/>
              </a:rPr>
              <a:t>Mark</a:t>
            </a:r>
            <a:r>
              <a:rPr kumimoji="1" lang="zh-CN" altLang="en-US" sz="1600" dirty="0">
                <a:latin typeface="Helvetica" pitchFamily="2" charset="0"/>
              </a:rPr>
              <a:t> </a:t>
            </a:r>
            <a:r>
              <a:rPr kumimoji="1" lang="en-US" altLang="zh-CN" sz="1600" dirty="0">
                <a:latin typeface="Helvetica" pitchFamily="2" charset="0"/>
              </a:rPr>
              <a:t>scheme</a:t>
            </a:r>
            <a:endParaRPr kumimoji="1" lang="zh-CN" altLang="en-US" sz="1600" dirty="0">
              <a:latin typeface="Helvetica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3D48C91-5B3E-FB41-A2EF-E7365DB41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849" y="5897610"/>
            <a:ext cx="6724649" cy="4838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234459C-3828-C045-A41C-859EE2A79323}"/>
              </a:ext>
            </a:extLst>
          </p:cNvPr>
          <p:cNvSpPr txBox="1"/>
          <p:nvPr/>
        </p:nvSpPr>
        <p:spPr>
          <a:xfrm>
            <a:off x="5843588" y="5559056"/>
            <a:ext cx="2130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Helvetica" pitchFamily="2" charset="0"/>
              </a:rPr>
              <a:t>Examiner’s</a:t>
            </a:r>
            <a:r>
              <a:rPr kumimoji="1" lang="zh-CN" altLang="en-US" sz="1600" dirty="0">
                <a:latin typeface="Helvetica" pitchFamily="2" charset="0"/>
              </a:rPr>
              <a:t> </a:t>
            </a:r>
            <a:r>
              <a:rPr kumimoji="1" lang="en-US" altLang="zh-CN" sz="1600" dirty="0">
                <a:latin typeface="Helvetica" pitchFamily="2" charset="0"/>
              </a:rPr>
              <a:t>feedback</a:t>
            </a:r>
            <a:endParaRPr kumimoji="1" lang="zh-CN" altLang="en-US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27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19DCF-0052-EB4E-A099-F63A9B09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Drawing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4224F3-2E94-8E4A-BD96-8EBCA1836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provided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several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specimens.</a:t>
            </a:r>
            <a:r>
              <a:rPr kumimoji="1" lang="zh-CN" altLang="en-US" dirty="0"/>
              <a:t> </a:t>
            </a:r>
            <a:r>
              <a:rPr kumimoji="1" lang="en-US" altLang="zh-CN" dirty="0"/>
              <a:t>Pick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draw.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429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FBD0BF5A998E4FBF3D7F1E0E7141BA" ma:contentTypeVersion="11" ma:contentTypeDescription="Create a new document." ma:contentTypeScope="" ma:versionID="2900167372ef891b9543ccdbe48d3a46">
  <xsd:schema xmlns:xsd="http://www.w3.org/2001/XMLSchema" xmlns:xs="http://www.w3.org/2001/XMLSchema" xmlns:p="http://schemas.microsoft.com/office/2006/metadata/properties" xmlns:ns2="638b3d8b-b976-4de6-b921-0ae678ab4705" xmlns:ns3="dae67ecd-5e24-42a2-8771-e1145e54c48e" targetNamespace="http://schemas.microsoft.com/office/2006/metadata/properties" ma:root="true" ma:fieldsID="c6d5648b3e5fdd31bca91684134b5e19" ns2:_="" ns3:_="">
    <xsd:import namespace="638b3d8b-b976-4de6-b921-0ae678ab4705"/>
    <xsd:import namespace="dae67ecd-5e24-42a2-8771-e1145e54c4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b3d8b-b976-4de6-b921-0ae678ab4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67ecd-5e24-42a2-8771-e1145e54c48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0A4C260-3FBF-409F-9648-1A1EAA1F9320}"/>
</file>

<file path=customXml/itemProps2.xml><?xml version="1.0" encoding="utf-8"?>
<ds:datastoreItem xmlns:ds="http://schemas.openxmlformats.org/officeDocument/2006/customXml" ds:itemID="{32FE5007-83D3-4E39-BFC6-845FE5194C1B}"/>
</file>

<file path=customXml/itemProps3.xml><?xml version="1.0" encoding="utf-8"?>
<ds:datastoreItem xmlns:ds="http://schemas.openxmlformats.org/officeDocument/2006/customXml" ds:itemID="{ECF8917F-E5F6-4EA1-ABF4-0C6EDA989785}"/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430</Words>
  <Application>Microsoft Macintosh PowerPoint</Application>
  <PresentationFormat>宽屏</PresentationFormat>
  <Paragraphs>43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Helvetica</vt:lpstr>
      <vt:lpstr>Office 主题​​</vt:lpstr>
      <vt:lpstr>Dichotomous key</vt:lpstr>
      <vt:lpstr>Dichotomous key</vt:lpstr>
      <vt:lpstr>What is a good dichotomous key like?</vt:lpstr>
      <vt:lpstr>PowerPoint 演示文稿</vt:lpstr>
      <vt:lpstr>Scientific drawing</vt:lpstr>
      <vt:lpstr>Example 1</vt:lpstr>
      <vt:lpstr>Example 2</vt:lpstr>
      <vt:lpstr>Drawing task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Dichotomous key</dc:title>
  <dc:creator>柴 文婷</dc:creator>
  <cp:lastModifiedBy>柴 文婷</cp:lastModifiedBy>
  <cp:revision>1</cp:revision>
  <dcterms:created xsi:type="dcterms:W3CDTF">2020-10-13T09:19:20Z</dcterms:created>
  <dcterms:modified xsi:type="dcterms:W3CDTF">2020-10-13T16:21:50Z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0x01010002FBD0BF5A998E4FBF3D7F1E0E7141BA</vt:lpwstr>
  </property>
</Properties>
</file>